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6" r:id="rId4"/>
    <p:sldId id="327" r:id="rId5"/>
    <p:sldId id="329" r:id="rId6"/>
    <p:sldId id="330" r:id="rId7"/>
    <p:sldId id="331" r:id="rId8"/>
    <p:sldId id="33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E1D1-DB8B-F198-50F9-63F4F25C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68B2C-F4EB-AC2D-DF5D-1B69A25DB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72D69-DB18-74BA-DB52-3B26D508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1DD5-CC60-D0F1-4EC3-57BF683B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B223E-D8D0-F4C7-0816-F8A04039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37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D2F7-D75A-587D-8E9B-DFF3789D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E64C4-6699-6F28-2193-90B242DB6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7DF19-F6FE-C8E7-8F61-9332320F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318CE-B84D-DCDC-FB57-874BD17F2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8B53-5788-DA23-4925-E63BFD4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3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6D5165-2F16-5A1F-9A28-446C99FD7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F5B547-6BAC-EAAE-2AF7-764BA4B79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944CD-C6BD-7FCA-DA41-C6985B62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EA4E9-D5BD-DF80-2435-F3C6A334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6E037-0641-AD16-C15A-BF03AB34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6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497E-B737-86A4-7D66-45D17557B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88CF1-C3E9-9AB4-3A34-0510DEDDE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3D806-E1B7-0ABB-CC25-282F054F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F0902-F715-54B8-3D70-E31DF5E5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1440E-78F8-7DBF-F98E-CE875CCF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4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284A-8F3D-CA2B-3700-CFC7D1EE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2DD4A-5651-2D1C-B207-2A0156576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1A532-F5B2-E45A-0D8C-9588865C2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B48DB-4E56-7426-24F8-C6253FEE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CC465-AC36-A884-05D0-BA4723E2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1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033A-F10D-AFA4-15C6-15BC253B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97C65-96E7-04BB-AE74-CD4D7EB2A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9BFE5-7902-8CE5-5FC7-ECDD82724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E5F5-3A0A-CC65-01CF-8AC6CD6C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4AADC-3A34-F3B3-F326-62E2F43B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78683-75CC-720E-992B-154057AB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4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A431-1606-742E-12DB-4E490317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80C3E-8CEC-E401-B21C-41682B2B5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0F7BC-AB79-D4D5-629C-2A6E127B0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2FFD2-62EC-7CA1-931E-5E7E3CF5B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E56BC-1CAF-C24B-7752-92897FE9C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36275A-5E35-3977-F4F8-5461B34C0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E207-67D9-6C1D-8CAA-D50758C43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87EF1-1E37-F052-F64E-85431901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4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BF1C-9B9A-4994-02B4-F2870A5C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27711-B400-A9B8-4694-4BFE99B35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D89BD-5D5F-BA7A-36D6-9B853920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B768-EC58-F460-48AC-24F8ED7D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6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41E79-17D0-3CA8-4B25-75C2F0E3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5F7DD-2C58-AA27-F261-8449D646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5D53B-E768-DA5F-002F-0A1116080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4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7C14-D0D0-F7B4-40B7-160843FCC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AD35-C23B-856F-815E-AE97716D5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A4034D-245D-6531-CED4-44ED736E2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62098-891B-B15B-9F69-F975E10CF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911E2-4099-2581-7C36-88AC3454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BD378-6399-3017-DD30-E3C221E5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9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C34B7-BFA3-D79B-4BF7-4B973B50E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6218C-5E4E-7C43-1805-442C01425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B00E9-8EC3-6F61-714D-59F0F36CC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81509-E57F-8714-97D3-63C7A950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E7898-048E-D6BA-8A46-C930389E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CCB37-7CF0-1752-1215-59EE0325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61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D171F-8DA2-322D-0B32-E8758AD3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FB2B7-2CF0-38AB-B2DE-8350AB6FA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A30D-B3DB-B49D-05F2-2BF901832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EBF28-1B35-44E1-A0A1-387B87F36A6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601A3-EF46-DEBA-6335-9147D95B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B92DC-2A85-A92B-7494-9FD25E2A7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06499-412D-48A3-81B4-90B1BBC0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46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A34A-7167-4D15-0FD8-3BCF4AF984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Results Using Faster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2E07D-04C2-1CE7-3ADE-07E4F14697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Stephen Henrich</a:t>
            </a:r>
          </a:p>
          <a:p>
            <a:r>
              <a:rPr lang="en-US" dirty="0"/>
              <a:t>8/1/2023</a:t>
            </a:r>
          </a:p>
        </p:txBody>
      </p:sp>
    </p:spTree>
    <p:extLst>
      <p:ext uri="{BB962C8B-B14F-4D97-AF65-F5344CB8AC3E}">
        <p14:creationId xmlns:p14="http://schemas.microsoft.com/office/powerpoint/2010/main" val="378452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DF33-A099-2A3C-5F9B-62121C8BF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Physical Model:30 min runs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C59FE-7EC8-10A5-C20F-6A7697C06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8" t="42569" r="74404" b="23180"/>
          <a:stretch/>
        </p:blipFill>
        <p:spPr>
          <a:xfrm>
            <a:off x="419449" y="1468072"/>
            <a:ext cx="2668873" cy="2395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BFF9A-0072-08D0-3718-51D2E774D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0" t="37187" r="74404" b="28930"/>
          <a:stretch/>
        </p:blipFill>
        <p:spPr>
          <a:xfrm>
            <a:off x="3360689" y="1468072"/>
            <a:ext cx="2643486" cy="2339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6E52AE-0CC2-6345-8F8A-E0054AD5EB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2" t="36697" r="74679" b="28196"/>
          <a:stretch/>
        </p:blipFill>
        <p:spPr>
          <a:xfrm>
            <a:off x="6154271" y="1429777"/>
            <a:ext cx="2618070" cy="2416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BE0C75-7A30-30DB-C8E6-577A0344E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1" t="37309" r="74127" b="28074"/>
          <a:stretch/>
        </p:blipFill>
        <p:spPr>
          <a:xfrm>
            <a:off x="419449" y="4188736"/>
            <a:ext cx="2691512" cy="2395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D0464-D19D-28D6-EBB0-608AAD126F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57" t="37187" r="74669" b="28701"/>
          <a:stretch/>
        </p:blipFill>
        <p:spPr>
          <a:xfrm>
            <a:off x="3314094" y="4162030"/>
            <a:ext cx="2691512" cy="2405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0BC7C1-77DB-38B0-346F-D2AEC41707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0" t="34740" r="74050" b="31147"/>
          <a:stretch/>
        </p:blipFill>
        <p:spPr>
          <a:xfrm>
            <a:off x="6233194" y="4205514"/>
            <a:ext cx="2668874" cy="23394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C1C018-D786-ACCB-422A-7081068770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60" t="34618" r="74050" b="30457"/>
          <a:stretch/>
        </p:blipFill>
        <p:spPr>
          <a:xfrm>
            <a:off x="9070124" y="1468072"/>
            <a:ext cx="2668874" cy="2395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8BAA22-123A-693A-477E-FFF4F868B0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43" t="34496" r="74483" b="30435"/>
          <a:stretch/>
        </p:blipFill>
        <p:spPr>
          <a:xfrm>
            <a:off x="9154481" y="4205514"/>
            <a:ext cx="2618070" cy="24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6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DF33-A099-2A3C-5F9B-62121C8BF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Physical Model:30 min runs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79500-E054-F12C-18A0-40D04F172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8" t="34618" r="74679" b="30275"/>
          <a:stretch/>
        </p:blipFill>
        <p:spPr>
          <a:xfrm>
            <a:off x="385893" y="1627464"/>
            <a:ext cx="2583810" cy="2407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13547-E9A8-EE80-9317-4442DACC0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0" t="34618" r="74818" b="31376"/>
          <a:stretch/>
        </p:blipFill>
        <p:spPr>
          <a:xfrm>
            <a:off x="3422010" y="1627464"/>
            <a:ext cx="2583810" cy="2332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42B009-1AF3-11FD-AA9F-9474D890A7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3" t="34740" r="74404" b="31253"/>
          <a:stretch/>
        </p:blipFill>
        <p:spPr>
          <a:xfrm>
            <a:off x="6342076" y="1659076"/>
            <a:ext cx="2583810" cy="23321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D278B0-93F7-6D1C-8F6F-D381C647D0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7" t="34863" r="74690" b="31132"/>
          <a:stretch/>
        </p:blipFill>
        <p:spPr>
          <a:xfrm>
            <a:off x="9222297" y="1674882"/>
            <a:ext cx="2583810" cy="2332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DA8727-CBFB-F560-3C89-892DDE4C55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17" t="34496" r="74690" b="31498"/>
          <a:stretch/>
        </p:blipFill>
        <p:spPr>
          <a:xfrm>
            <a:off x="385893" y="4295162"/>
            <a:ext cx="2583811" cy="23321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31AF7F-165B-BF4E-B407-537B9BE3EC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17" t="34618" r="74690" b="31376"/>
          <a:stretch/>
        </p:blipFill>
        <p:spPr>
          <a:xfrm>
            <a:off x="3379366" y="4311939"/>
            <a:ext cx="2583811" cy="23321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CD9727-692F-51E7-4BAF-05AFE574B6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22" t="34618" r="74364" b="31376"/>
          <a:stretch/>
        </p:blipFill>
        <p:spPr>
          <a:xfrm>
            <a:off x="6310267" y="4311939"/>
            <a:ext cx="2647427" cy="23321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A99D56-E392-FC4F-DCF7-86A18683A5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94" t="34985" r="74713" b="31009"/>
          <a:stretch/>
        </p:blipFill>
        <p:spPr>
          <a:xfrm>
            <a:off x="9271228" y="4345495"/>
            <a:ext cx="2583811" cy="23321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8C5641F-174F-EADC-64E7-13F16EE87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94" t="34496" r="74713" b="31498"/>
          <a:stretch/>
        </p:blipFill>
        <p:spPr>
          <a:xfrm>
            <a:off x="12258414" y="1627464"/>
            <a:ext cx="2583811" cy="23321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02755A-8207-DBAB-497B-70D9595317C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96" t="33928" r="74812" b="30965"/>
          <a:stretch/>
        </p:blipFill>
        <p:spPr>
          <a:xfrm>
            <a:off x="12265745" y="4307744"/>
            <a:ext cx="2583810" cy="24076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998FCE7-891F-F33D-7EC4-00D1E98D7A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35" t="34785" r="74220" b="30518"/>
          <a:stretch/>
        </p:blipFill>
        <p:spPr>
          <a:xfrm>
            <a:off x="14955141" y="1627464"/>
            <a:ext cx="2651254" cy="23795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0C8A11-3D40-873E-ACE2-0F1E21EC6F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729" t="34653" r="74557" b="30649"/>
          <a:stretch/>
        </p:blipFill>
        <p:spPr>
          <a:xfrm>
            <a:off x="14989207" y="4321785"/>
            <a:ext cx="2647427" cy="23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D573-C282-0448-33F6-CF5FCB29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Physical Model (1 </a:t>
            </a:r>
            <a:r>
              <a:rPr lang="en-US" dirty="0" err="1"/>
              <a:t>hr</a:t>
            </a:r>
            <a:r>
              <a:rPr lang="en-US" dirty="0"/>
              <a:t> runs)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37C1C-697E-8E8D-ED7A-AD4CC4AC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" t="32538" r="74818" b="32966"/>
          <a:stretch/>
        </p:blipFill>
        <p:spPr>
          <a:xfrm>
            <a:off x="494950" y="1690688"/>
            <a:ext cx="2583810" cy="2365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F9521-9A3C-1B4A-2396-1DA75FB1A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6" t="32783" r="74541" b="32722"/>
          <a:stretch/>
        </p:blipFill>
        <p:spPr>
          <a:xfrm>
            <a:off x="3340565" y="1690688"/>
            <a:ext cx="2583810" cy="2365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D93ADA-D6E8-884B-5676-36829F061F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9" t="32538" r="74748" b="32966"/>
          <a:stretch/>
        </p:blipFill>
        <p:spPr>
          <a:xfrm>
            <a:off x="6267625" y="1690688"/>
            <a:ext cx="2583811" cy="23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9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1F40-A7AA-86EC-7455-F601A3C6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00" y="186740"/>
            <a:ext cx="10515600" cy="1133088"/>
          </a:xfrm>
        </p:spPr>
        <p:txBody>
          <a:bodyPr/>
          <a:lstStyle/>
          <a:p>
            <a:r>
              <a:rPr lang="en-US" dirty="0" err="1"/>
              <a:t>Tjit</a:t>
            </a:r>
            <a:r>
              <a:rPr lang="en-US" dirty="0"/>
              <a:t>-Dependence (5 min runs); </a:t>
            </a:r>
            <a:r>
              <a:rPr lang="en-US" sz="3200" dirty="0"/>
              <a:t>Rand[</a:t>
            </a:r>
            <a:r>
              <a:rPr lang="en-US" sz="3200" dirty="0" err="1"/>
              <a:t>NormDist</a:t>
            </a:r>
            <a:r>
              <a:rPr lang="en-US" sz="3200" dirty="0"/>
              <a:t>[0,3]]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5F8CC-18CF-A90A-6D0B-6FD028760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9" t="41616" r="65682" b="11515"/>
          <a:stretch/>
        </p:blipFill>
        <p:spPr>
          <a:xfrm>
            <a:off x="1503218" y="1545614"/>
            <a:ext cx="2706254" cy="246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E7F4D-30C9-0202-C297-B70AF6F52837}"/>
              </a:ext>
            </a:extLst>
          </p:cNvPr>
          <p:cNvSpPr txBox="1"/>
          <p:nvPr/>
        </p:nvSpPr>
        <p:spPr>
          <a:xfrm>
            <a:off x="112406" y="1423803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E2662-D36A-38BB-E703-5CE0A9035445}"/>
              </a:ext>
            </a:extLst>
          </p:cNvPr>
          <p:cNvSpPr txBox="1"/>
          <p:nvPr/>
        </p:nvSpPr>
        <p:spPr>
          <a:xfrm>
            <a:off x="103723" y="3733999"/>
            <a:ext cx="150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 Suppression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B90B8-1B25-778B-6CC8-A0162DFBAAFB}"/>
              </a:ext>
            </a:extLst>
          </p:cNvPr>
          <p:cNvSpPr/>
          <p:nvPr/>
        </p:nvSpPr>
        <p:spPr>
          <a:xfrm>
            <a:off x="1727014" y="3775945"/>
            <a:ext cx="563180" cy="2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614AD9-264E-7A4B-EEC3-613695FB2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7" t="24652" r="65473" b="30275"/>
          <a:stretch/>
        </p:blipFill>
        <p:spPr>
          <a:xfrm>
            <a:off x="5323008" y="1545614"/>
            <a:ext cx="2944060" cy="25597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8EEADF-476E-232C-F5AE-F6A95BE3462A}"/>
              </a:ext>
            </a:extLst>
          </p:cNvPr>
          <p:cNvSpPr txBox="1"/>
          <p:nvPr/>
        </p:nvSpPr>
        <p:spPr>
          <a:xfrm>
            <a:off x="4321388" y="1423803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0.06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B75C6-F47E-D964-9760-9753B48C6B2E}"/>
              </a:ext>
            </a:extLst>
          </p:cNvPr>
          <p:cNvSpPr/>
          <p:nvPr/>
        </p:nvSpPr>
        <p:spPr>
          <a:xfrm>
            <a:off x="5583800" y="3892942"/>
            <a:ext cx="563180" cy="2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608D59-B121-6540-A016-FFED13C11D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6" t="36209" r="65473" b="18164"/>
          <a:stretch/>
        </p:blipFill>
        <p:spPr>
          <a:xfrm>
            <a:off x="8937786" y="1545614"/>
            <a:ext cx="2983415" cy="26321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343958-9040-0B3D-A31A-94862929B39B}"/>
              </a:ext>
            </a:extLst>
          </p:cNvPr>
          <p:cNvSpPr txBox="1"/>
          <p:nvPr/>
        </p:nvSpPr>
        <p:spPr>
          <a:xfrm>
            <a:off x="8765262" y="118791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0.12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559ECB-0312-C3B8-8651-282B530A447B}"/>
              </a:ext>
            </a:extLst>
          </p:cNvPr>
          <p:cNvSpPr/>
          <p:nvPr/>
        </p:nvSpPr>
        <p:spPr>
          <a:xfrm>
            <a:off x="9169167" y="3959604"/>
            <a:ext cx="632781" cy="199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8818C-2EB9-68F5-86E6-D0787864ED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3" t="28257" r="65473" b="26146"/>
          <a:stretch/>
        </p:blipFill>
        <p:spPr>
          <a:xfrm>
            <a:off x="1503218" y="4353886"/>
            <a:ext cx="2583977" cy="22890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50B72B-AC02-44F4-C7F8-7B4031F0450A}"/>
              </a:ext>
            </a:extLst>
          </p:cNvPr>
          <p:cNvSpPr/>
          <p:nvPr/>
        </p:nvSpPr>
        <p:spPr>
          <a:xfrm>
            <a:off x="1692213" y="6460125"/>
            <a:ext cx="597981" cy="18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3822B7-EF3B-C6EC-4D2C-A8EBA2573466}"/>
              </a:ext>
            </a:extLst>
          </p:cNvPr>
          <p:cNvSpPr txBox="1"/>
          <p:nvPr/>
        </p:nvSpPr>
        <p:spPr>
          <a:xfrm>
            <a:off x="85251" y="6413010"/>
            <a:ext cx="150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 Suppression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BE28D-BC36-67D3-1E26-0AE929AEB679}"/>
              </a:ext>
            </a:extLst>
          </p:cNvPr>
          <p:cNvSpPr txBox="1"/>
          <p:nvPr/>
        </p:nvSpPr>
        <p:spPr>
          <a:xfrm>
            <a:off x="85251" y="419514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0.24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6DCD4C-A934-FF53-9556-D15B307F10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73" t="38532" r="65473" b="14559"/>
          <a:stretch/>
        </p:blipFill>
        <p:spPr>
          <a:xfrm>
            <a:off x="5458305" y="4227162"/>
            <a:ext cx="2808763" cy="255973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93795B0-7A7E-3459-F1D0-5FD6BE6D4A50}"/>
              </a:ext>
            </a:extLst>
          </p:cNvPr>
          <p:cNvSpPr/>
          <p:nvPr/>
        </p:nvSpPr>
        <p:spPr>
          <a:xfrm>
            <a:off x="5434269" y="6551510"/>
            <a:ext cx="857474" cy="18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36AB9D-EB3E-22D8-91B1-FCE59901001F}"/>
              </a:ext>
            </a:extLst>
          </p:cNvPr>
          <p:cNvSpPr txBox="1"/>
          <p:nvPr/>
        </p:nvSpPr>
        <p:spPr>
          <a:xfrm>
            <a:off x="4556451" y="415915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1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45EE54-7E3E-D991-FD36-CEBC555E84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30" t="31146" r="65665" b="22537"/>
          <a:stretch/>
        </p:blipFill>
        <p:spPr>
          <a:xfrm>
            <a:off x="9277692" y="4385668"/>
            <a:ext cx="2505497" cy="22427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BC8BF4A-EDAC-990D-1BE3-371F5A24E152}"/>
              </a:ext>
            </a:extLst>
          </p:cNvPr>
          <p:cNvSpPr txBox="1"/>
          <p:nvPr/>
        </p:nvSpPr>
        <p:spPr>
          <a:xfrm>
            <a:off x="8467119" y="422995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10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707023-ABDB-2335-4CC4-987D0F0404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05" t="33517" r="64628" b="20761"/>
          <a:stretch/>
        </p:blipFill>
        <p:spPr>
          <a:xfrm>
            <a:off x="12425585" y="4390883"/>
            <a:ext cx="2669857" cy="229910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6F318B1-CB80-54E5-4D14-2ADBBF1FA287}"/>
              </a:ext>
            </a:extLst>
          </p:cNvPr>
          <p:cNvSpPr/>
          <p:nvPr/>
        </p:nvSpPr>
        <p:spPr>
          <a:xfrm>
            <a:off x="9209441" y="6460125"/>
            <a:ext cx="857474" cy="18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9FD1E0-5E67-2CA2-9434-39B33C6BFDB6}"/>
              </a:ext>
            </a:extLst>
          </p:cNvPr>
          <p:cNvSpPr/>
          <p:nvPr/>
        </p:nvSpPr>
        <p:spPr>
          <a:xfrm>
            <a:off x="12425585" y="6537006"/>
            <a:ext cx="857474" cy="18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1844B7-D527-356F-BA2B-5B1B99193B48}"/>
              </a:ext>
            </a:extLst>
          </p:cNvPr>
          <p:cNvSpPr txBox="1"/>
          <p:nvPr/>
        </p:nvSpPr>
        <p:spPr>
          <a:xfrm>
            <a:off x="12289986" y="407146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100</a:t>
            </a:r>
          </a:p>
        </p:txBody>
      </p:sp>
    </p:spTree>
    <p:extLst>
      <p:ext uri="{BB962C8B-B14F-4D97-AF65-F5344CB8AC3E}">
        <p14:creationId xmlns:p14="http://schemas.microsoft.com/office/powerpoint/2010/main" val="1476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ECD81A3-FE83-2B19-4661-EE25460B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" t="38379" r="65473" b="15449"/>
          <a:stretch/>
        </p:blipFill>
        <p:spPr>
          <a:xfrm>
            <a:off x="8720388" y="4387682"/>
            <a:ext cx="2706255" cy="24013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A8280F-03D1-A4F8-72D4-2B1802912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9" t="37120" r="65473" b="17309"/>
          <a:stretch/>
        </p:blipFill>
        <p:spPr>
          <a:xfrm>
            <a:off x="5279162" y="4387682"/>
            <a:ext cx="2706255" cy="23678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3D859C-00AC-29DC-2DBC-CABC4DE80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7" t="34740" r="65473" b="19144"/>
          <a:stretch/>
        </p:blipFill>
        <p:spPr>
          <a:xfrm>
            <a:off x="1573966" y="4312289"/>
            <a:ext cx="2706254" cy="2407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96F3E7-3052-C173-8BE0-065EB5074F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26" t="48808" r="65473" b="5801"/>
          <a:stretch/>
        </p:blipFill>
        <p:spPr>
          <a:xfrm>
            <a:off x="8910593" y="1702964"/>
            <a:ext cx="2760961" cy="2456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DF6C8-191A-77D8-08FB-F72BC2681C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9" t="41616" r="65682" b="11515"/>
          <a:stretch/>
        </p:blipFill>
        <p:spPr>
          <a:xfrm>
            <a:off x="1503218" y="1545614"/>
            <a:ext cx="2706254" cy="246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01F40-A7AA-86EC-7455-F601A3C6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00" y="186740"/>
            <a:ext cx="10515600" cy="1133088"/>
          </a:xfrm>
        </p:spPr>
        <p:txBody>
          <a:bodyPr/>
          <a:lstStyle/>
          <a:p>
            <a:r>
              <a:rPr lang="en-US" dirty="0" err="1"/>
              <a:t>Tjit</a:t>
            </a:r>
            <a:r>
              <a:rPr lang="en-US" dirty="0"/>
              <a:t>-Dependence (5 min runs); </a:t>
            </a:r>
            <a:r>
              <a:rPr lang="en-US" sz="3200" dirty="0"/>
              <a:t>Rand[</a:t>
            </a:r>
            <a:r>
              <a:rPr lang="en-US" sz="3200" dirty="0" err="1"/>
              <a:t>NormDist</a:t>
            </a:r>
            <a:r>
              <a:rPr lang="en-US" sz="3200" dirty="0"/>
              <a:t>[0,3]]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E7F4D-30C9-0202-C297-B70AF6F52837}"/>
              </a:ext>
            </a:extLst>
          </p:cNvPr>
          <p:cNvSpPr txBox="1"/>
          <p:nvPr/>
        </p:nvSpPr>
        <p:spPr>
          <a:xfrm>
            <a:off x="112406" y="1423803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E2662-D36A-38BB-E703-5CE0A9035445}"/>
              </a:ext>
            </a:extLst>
          </p:cNvPr>
          <p:cNvSpPr txBox="1"/>
          <p:nvPr/>
        </p:nvSpPr>
        <p:spPr>
          <a:xfrm>
            <a:off x="103723" y="3733999"/>
            <a:ext cx="150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 Suppression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B90B8-1B25-778B-6CC8-A0162DFBAAFB}"/>
              </a:ext>
            </a:extLst>
          </p:cNvPr>
          <p:cNvSpPr/>
          <p:nvPr/>
        </p:nvSpPr>
        <p:spPr>
          <a:xfrm>
            <a:off x="1727014" y="3775945"/>
            <a:ext cx="563180" cy="2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EEADF-476E-232C-F5AE-F6A95BE3462A}"/>
              </a:ext>
            </a:extLst>
          </p:cNvPr>
          <p:cNvSpPr txBox="1"/>
          <p:nvPr/>
        </p:nvSpPr>
        <p:spPr>
          <a:xfrm>
            <a:off x="4321388" y="142380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343958-9040-0B3D-A31A-94862929B39B}"/>
              </a:ext>
            </a:extLst>
          </p:cNvPr>
          <p:cNvSpPr txBox="1"/>
          <p:nvPr/>
        </p:nvSpPr>
        <p:spPr>
          <a:xfrm>
            <a:off x="8647389" y="1390632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0.0075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559ECB-0312-C3B8-8651-282B530A447B}"/>
              </a:ext>
            </a:extLst>
          </p:cNvPr>
          <p:cNvSpPr/>
          <p:nvPr/>
        </p:nvSpPr>
        <p:spPr>
          <a:xfrm>
            <a:off x="9102055" y="3984771"/>
            <a:ext cx="632781" cy="199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50B72B-AC02-44F4-C7F8-7B4031F0450A}"/>
              </a:ext>
            </a:extLst>
          </p:cNvPr>
          <p:cNvSpPr/>
          <p:nvPr/>
        </p:nvSpPr>
        <p:spPr>
          <a:xfrm>
            <a:off x="1742547" y="6527237"/>
            <a:ext cx="597981" cy="18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3822B7-EF3B-C6EC-4D2C-A8EBA2573466}"/>
              </a:ext>
            </a:extLst>
          </p:cNvPr>
          <p:cNvSpPr txBox="1"/>
          <p:nvPr/>
        </p:nvSpPr>
        <p:spPr>
          <a:xfrm>
            <a:off x="85251" y="6413010"/>
            <a:ext cx="150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 Suppression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BE28D-BC36-67D3-1E26-0AE929AEB679}"/>
              </a:ext>
            </a:extLst>
          </p:cNvPr>
          <p:cNvSpPr txBox="1"/>
          <p:nvPr/>
        </p:nvSpPr>
        <p:spPr>
          <a:xfrm>
            <a:off x="91077" y="425612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0.003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3795B0-7A7E-3459-F1D0-5FD6BE6D4A50}"/>
              </a:ext>
            </a:extLst>
          </p:cNvPr>
          <p:cNvSpPr/>
          <p:nvPr/>
        </p:nvSpPr>
        <p:spPr>
          <a:xfrm>
            <a:off x="5434269" y="6551510"/>
            <a:ext cx="857474" cy="18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36AB9D-EB3E-22D8-91B1-FCE59901001F}"/>
              </a:ext>
            </a:extLst>
          </p:cNvPr>
          <p:cNvSpPr txBox="1"/>
          <p:nvPr/>
        </p:nvSpPr>
        <p:spPr>
          <a:xfrm>
            <a:off x="4556451" y="415915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0.0015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F318B1-CB80-54E5-4D14-2ADBBF1FA287}"/>
              </a:ext>
            </a:extLst>
          </p:cNvPr>
          <p:cNvSpPr/>
          <p:nvPr/>
        </p:nvSpPr>
        <p:spPr>
          <a:xfrm>
            <a:off x="8911769" y="6551510"/>
            <a:ext cx="582609" cy="218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9FD1E0-5E67-2CA2-9434-39B33C6BFDB6}"/>
              </a:ext>
            </a:extLst>
          </p:cNvPr>
          <p:cNvSpPr/>
          <p:nvPr/>
        </p:nvSpPr>
        <p:spPr>
          <a:xfrm>
            <a:off x="12425585" y="6537006"/>
            <a:ext cx="857474" cy="18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6559E-1D72-4433-E395-1FB924D63A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25" t="33271" r="65234" b="20761"/>
          <a:stretch/>
        </p:blipFill>
        <p:spPr>
          <a:xfrm>
            <a:off x="5236088" y="1811150"/>
            <a:ext cx="2497856" cy="22317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CB75C6-F47E-D964-9760-9753B48C6B2E}"/>
              </a:ext>
            </a:extLst>
          </p:cNvPr>
          <p:cNvSpPr/>
          <p:nvPr/>
        </p:nvSpPr>
        <p:spPr>
          <a:xfrm>
            <a:off x="5361607" y="3841667"/>
            <a:ext cx="563180" cy="2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556828-D430-057C-68A4-38EF389F49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04" t="26147" r="64557" b="27217"/>
          <a:stretch/>
        </p:blipFill>
        <p:spPr>
          <a:xfrm>
            <a:off x="12326542" y="1608469"/>
            <a:ext cx="2884082" cy="252699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53D700B-B364-2E43-446A-BDB3D0345213}"/>
              </a:ext>
            </a:extLst>
          </p:cNvPr>
          <p:cNvSpPr txBox="1"/>
          <p:nvPr/>
        </p:nvSpPr>
        <p:spPr>
          <a:xfrm>
            <a:off x="12192000" y="123913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0.006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FD8D42-F02E-2E9B-CFC5-B3846B624171}"/>
              </a:ext>
            </a:extLst>
          </p:cNvPr>
          <p:cNvSpPr/>
          <p:nvPr/>
        </p:nvSpPr>
        <p:spPr>
          <a:xfrm>
            <a:off x="12531812" y="3941886"/>
            <a:ext cx="632781" cy="199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3B5FCA9-02F1-A0F1-B910-976B370B57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04" t="43592" r="65847" b="9626"/>
          <a:stretch/>
        </p:blipFill>
        <p:spPr>
          <a:xfrm>
            <a:off x="1609883" y="7003459"/>
            <a:ext cx="2273648" cy="206681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88695E9-9468-9CDC-0A54-129F76DAB12F}"/>
              </a:ext>
            </a:extLst>
          </p:cNvPr>
          <p:cNvSpPr/>
          <p:nvPr/>
        </p:nvSpPr>
        <p:spPr>
          <a:xfrm>
            <a:off x="1742547" y="8833570"/>
            <a:ext cx="597981" cy="18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0E0FFB-D926-8127-9AFD-28324588FA52}"/>
              </a:ext>
            </a:extLst>
          </p:cNvPr>
          <p:cNvSpPr txBox="1"/>
          <p:nvPr/>
        </p:nvSpPr>
        <p:spPr>
          <a:xfrm>
            <a:off x="137979" y="7027472"/>
            <a:ext cx="117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0.003</a:t>
            </a:r>
          </a:p>
          <a:p>
            <a:r>
              <a:rPr lang="en-US" dirty="0"/>
              <a:t>(Trial 2)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5B5AF4-8407-5F22-E353-45E4B0FA49A3}"/>
              </a:ext>
            </a:extLst>
          </p:cNvPr>
          <p:cNvSpPr txBox="1"/>
          <p:nvPr/>
        </p:nvSpPr>
        <p:spPr>
          <a:xfrm>
            <a:off x="8559514" y="422270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Tjit</a:t>
            </a:r>
            <a:r>
              <a:rPr lang="en-US" dirty="0"/>
              <a:t>= 0.001</a:t>
            </a:r>
          </a:p>
        </p:txBody>
      </p:sp>
    </p:spTree>
    <p:extLst>
      <p:ext uri="{BB962C8B-B14F-4D97-AF65-F5344CB8AC3E}">
        <p14:creationId xmlns:p14="http://schemas.microsoft.com/office/powerpoint/2010/main" val="83406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3BBC-832E-75E2-6893-480EB96D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Offset– Power Suppression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60A28-6542-C8C0-5960-5B6ED91A9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8471" r="56239" b="17309"/>
          <a:stretch/>
        </p:blipFill>
        <p:spPr>
          <a:xfrm>
            <a:off x="678809" y="1795244"/>
            <a:ext cx="4463642" cy="43713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975E27-F762-53A7-7757-80F60190755C}"/>
              </a:ext>
            </a:extLst>
          </p:cNvPr>
          <p:cNvSpPr/>
          <p:nvPr/>
        </p:nvSpPr>
        <p:spPr>
          <a:xfrm>
            <a:off x="1048625" y="5813571"/>
            <a:ext cx="1199626" cy="35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6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1DB2-7E60-A67F-5208-2B8B36FF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DB9B-0A8B-9BBE-04A5-23670040A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Verify scaling of power suppression w/</a:t>
            </a:r>
          </a:p>
          <a:p>
            <a:pPr lvl="1"/>
            <a:r>
              <a:rPr lang="en-US" dirty="0" err="1"/>
              <a:t>delOmega</a:t>
            </a:r>
            <a:r>
              <a:rPr lang="en-US" dirty="0"/>
              <a:t>/(omega0/Q)</a:t>
            </a:r>
          </a:p>
          <a:p>
            <a:r>
              <a:rPr lang="en-US" dirty="0"/>
              <a:t>Capture relative phase in the transient BC component</a:t>
            </a:r>
          </a:p>
          <a:p>
            <a:pPr lvl="2"/>
            <a:r>
              <a:rPr lang="en-US" dirty="0"/>
              <a:t>Re[(</a:t>
            </a:r>
            <a:r>
              <a:rPr lang="en-US" dirty="0" err="1"/>
              <a:t>x+iv</a:t>
            </a:r>
            <a:r>
              <a:rPr lang="en-US" dirty="0"/>
              <a:t>/w)e^(-</a:t>
            </a:r>
            <a:r>
              <a:rPr lang="en-US" dirty="0" err="1"/>
              <a:t>iw’t</a:t>
            </a:r>
            <a:r>
              <a:rPr lang="en-US" dirty="0"/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3223775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Recent Results Using Faster Model</vt:lpstr>
      <vt:lpstr>Analytic Physical Model:30 min runs</vt:lpstr>
      <vt:lpstr>Analytic Physical Model:30 min runs</vt:lpstr>
      <vt:lpstr>Analytic Physical Model (1 hr runs)</vt:lpstr>
      <vt:lpstr>Tjit-Dependence (5 min runs); Rand[NormDist[0,3]]</vt:lpstr>
      <vt:lpstr>Tjit-Dependence (5 min runs); Rand[NormDist[0,3]]</vt:lpstr>
      <vt:lpstr>Fixed Offset– Power Suppression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Results Using Faster Model</dc:title>
  <dc:creator>Stephen</dc:creator>
  <cp:lastModifiedBy>Stephen</cp:lastModifiedBy>
  <cp:revision>1</cp:revision>
  <dcterms:created xsi:type="dcterms:W3CDTF">2023-08-01T19:17:47Z</dcterms:created>
  <dcterms:modified xsi:type="dcterms:W3CDTF">2023-08-01T19:18:34Z</dcterms:modified>
</cp:coreProperties>
</file>